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28992/1476697506/479449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2022-02-09T15:22:00Z</dcterms:created>
  <dcterms:modified xsi:type="dcterms:W3CDTF">2022-02-09T15:22:00Z</dcterms:modified>
</cp:coreProperties>
</file>